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FR" sz="2400">
                <a:latin typeface="Times New Roman" pitchFamily="18" charset="0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fr-FR" sz="2400">
                <a:latin typeface="Times New Roman" pitchFamily="18" charset="0"/>
              </a:endParaRP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  <a:solidFill>
            <a:schemeClr val="tx2">
              <a:lumMod val="95000"/>
              <a:lumOff val="5000"/>
            </a:schemeClr>
          </a:solidFill>
        </p:grpSpPr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CA" noProof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BA36C22D-6A65-4438-BB1B-F014BA35321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D549-71D9-44ED-B7FF-5ACC4D46D26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8EC0A-16AA-424D-8D23-D0F7EC7151E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 userDrawn="1"/>
        </p:nvGrpSpPr>
        <p:grpSpPr>
          <a:xfrm>
            <a:off x="0" y="0"/>
            <a:ext cx="9180513" cy="6885384"/>
            <a:chOff x="0" y="0"/>
            <a:chExt cx="9180513" cy="6885384"/>
          </a:xfrm>
        </p:grpSpPr>
        <p:grpSp>
          <p:nvGrpSpPr>
            <p:cNvPr id="7" name="Group 3"/>
            <p:cNvGrpSpPr>
              <a:grpSpLocks/>
            </p:cNvGrpSpPr>
            <p:nvPr userDrawn="1"/>
          </p:nvGrpSpPr>
          <p:grpSpPr bwMode="auto">
            <a:xfrm rot="16200000">
              <a:off x="1835150" y="1847850"/>
              <a:ext cx="3200400" cy="6870700"/>
              <a:chOff x="-16" y="0"/>
              <a:chExt cx="2016" cy="4328"/>
            </a:xfrm>
          </p:grpSpPr>
          <p:sp>
            <p:nvSpPr>
              <p:cNvPr id="11" name="Rectangle 4"/>
              <p:cNvSpPr>
                <a:spLocks noChangeArrowheads="1"/>
              </p:cNvSpPr>
              <p:nvPr userDrawn="1"/>
            </p:nvSpPr>
            <p:spPr bwMode="auto">
              <a:xfrm>
                <a:off x="-16" y="8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2" name="Freeform 5"/>
              <p:cNvSpPr>
                <a:spLocks/>
              </p:cNvSpPr>
              <p:nvPr userDrawn="1"/>
            </p:nvSpPr>
            <p:spPr bwMode="auto">
              <a:xfrm>
                <a:off x="272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13" name="Group 3"/>
            <p:cNvGrpSpPr>
              <a:grpSpLocks/>
            </p:cNvGrpSpPr>
            <p:nvPr userDrawn="1"/>
          </p:nvGrpSpPr>
          <p:grpSpPr bwMode="auto">
            <a:xfrm rot="5400000" flipH="1">
              <a:off x="4151312" y="1854200"/>
              <a:ext cx="3200400" cy="6858000"/>
              <a:chOff x="-16" y="0"/>
              <a:chExt cx="2016" cy="4320"/>
            </a:xfrm>
          </p:grpSpPr>
          <p:sp>
            <p:nvSpPr>
              <p:cNvPr id="14" name="Rectangle 4"/>
              <p:cNvSpPr>
                <a:spLocks noChangeArrowheads="1"/>
              </p:cNvSpPr>
              <p:nvPr userDrawn="1"/>
            </p:nvSpPr>
            <p:spPr bwMode="auto">
              <a:xfrm>
                <a:off x="-16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5" name="Freeform 5"/>
              <p:cNvSpPr>
                <a:spLocks/>
              </p:cNvSpPr>
              <p:nvPr userDrawn="1"/>
            </p:nvSpPr>
            <p:spPr bwMode="auto">
              <a:xfrm>
                <a:off x="272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16" name="Group 3"/>
            <p:cNvGrpSpPr>
              <a:grpSpLocks/>
            </p:cNvGrpSpPr>
            <p:nvPr userDrawn="1"/>
          </p:nvGrpSpPr>
          <p:grpSpPr bwMode="auto">
            <a:xfrm rot="16200000" flipH="1" flipV="1">
              <a:off x="4151313" y="-1828800"/>
              <a:ext cx="3200400" cy="6858000"/>
              <a:chOff x="0" y="0"/>
              <a:chExt cx="2016" cy="4320"/>
            </a:xfrm>
          </p:grpSpPr>
          <p:sp>
            <p:nvSpPr>
              <p:cNvPr id="17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18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sp>
          <p:nvSpPr>
            <p:cNvPr id="19" name="Rectangle 4"/>
            <p:cNvSpPr>
              <a:spLocks noChangeArrowheads="1"/>
            </p:cNvSpPr>
            <p:nvPr userDrawn="1"/>
          </p:nvSpPr>
          <p:spPr bwMode="auto">
            <a:xfrm rot="10800000" flipH="1" flipV="1">
              <a:off x="8418512" y="27384"/>
              <a:ext cx="762000" cy="685800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" name="Rectangle 4"/>
            <p:cNvSpPr>
              <a:spLocks noChangeArrowheads="1"/>
            </p:cNvSpPr>
            <p:nvPr userDrawn="1"/>
          </p:nvSpPr>
          <p:spPr bwMode="auto">
            <a:xfrm rot="10800000" flipH="1" flipV="1">
              <a:off x="0" y="27384"/>
              <a:ext cx="762000" cy="685800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3" name="Rectangle 22"/>
          <p:cNvSpPr/>
          <p:nvPr userDrawn="1"/>
        </p:nvSpPr>
        <p:spPr>
          <a:xfrm>
            <a:off x="762001" y="1828800"/>
            <a:ext cx="7228954" cy="8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5" name="Espace réservé pour une image  24"/>
          <p:cNvSpPr>
            <a:spLocks noGrp="1"/>
          </p:cNvSpPr>
          <p:nvPr>
            <p:ph type="pic" sz="quarter" idx="10"/>
          </p:nvPr>
        </p:nvSpPr>
        <p:spPr>
          <a:xfrm>
            <a:off x="3410744" y="2384847"/>
            <a:ext cx="2322512" cy="2088306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1404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8AB66-2F6F-4CB7-A6F0-F2FB416F57C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254F3-DA30-4F0F-B996-FFC388DCD29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5BE48-D16E-49D7-880F-60A9B1264F2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F0BA-F465-401A-A876-722D8013145F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EDBE0-5AF5-4B5F-9DE1-6E7C9BBD79F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BCF78-EB63-4948-935A-EAB457A2D39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595B-22F9-4E84-954A-31D9506D725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smtClean="0"/>
              <a:t>Cliquez sur l'icône pour ajouter une image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A6749-7D2A-4CEE-9588-1A6D2F8E2C03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09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fr-FR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tx2">
                  <a:lumMod val="95000"/>
                  <a:lumOff val="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410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fr-CA" noProof="0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CA" noProof="0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3A929FF5-A225-436E-A956-C9CBF866EF34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miers soins">
  <a:themeElements>
    <a:clrScheme name="Personnalisé 6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C00000"/>
      </a:accent2>
      <a:accent3>
        <a:srgbClr val="FFFFFF"/>
      </a:accent3>
      <a:accent4>
        <a:srgbClr val="000000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Premiers soins</Template>
  <TotalTime>8</TotalTime>
  <Words>0</Words>
  <Application>Microsoft Office PowerPoint</Application>
  <PresentationFormat>Affichage à l'écran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Premiers soins</vt:lpstr>
      <vt:lpstr>Présentation PowerPoint</vt:lpstr>
      <vt:lpstr>Présentation PowerPoint</vt:lpstr>
    </vt:vector>
  </TitlesOfParts>
  <Company> 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Jocelyne Roberge</dc:creator>
  <cp:lastModifiedBy>Jocelyne</cp:lastModifiedBy>
  <cp:revision>7</cp:revision>
  <dcterms:created xsi:type="dcterms:W3CDTF">2010-06-22T17:29:34Z</dcterms:created>
  <dcterms:modified xsi:type="dcterms:W3CDTF">2010-12-10T14:42:12Z</dcterms:modified>
</cp:coreProperties>
</file>